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04" r:id="rId7"/>
    <p:sldId id="311" r:id="rId8"/>
    <p:sldId id="312" r:id="rId9"/>
    <p:sldId id="262" r:id="rId10"/>
    <p:sldId id="313" r:id="rId11"/>
    <p:sldId id="314" r:id="rId12"/>
    <p:sldId id="315" r:id="rId13"/>
    <p:sldId id="316" r:id="rId14"/>
    <p:sldId id="279" r:id="rId15"/>
    <p:sldId id="317" r:id="rId16"/>
    <p:sldId id="318" r:id="rId17"/>
    <p:sldId id="319" r:id="rId18"/>
    <p:sldId id="266" r:id="rId19"/>
    <p:sldId id="280" r:id="rId20"/>
    <p:sldId id="327" r:id="rId21"/>
    <p:sldId id="268" r:id="rId22"/>
    <p:sldId id="290" r:id="rId23"/>
    <p:sldId id="294" r:id="rId24"/>
    <p:sldId id="309" r:id="rId25"/>
    <p:sldId id="320" r:id="rId26"/>
    <p:sldId id="277" r:id="rId27"/>
    <p:sldId id="282" r:id="rId28"/>
    <p:sldId id="321" r:id="rId29"/>
    <p:sldId id="322" r:id="rId30"/>
    <p:sldId id="323" r:id="rId31"/>
    <p:sldId id="324" r:id="rId32"/>
    <p:sldId id="325" r:id="rId33"/>
    <p:sldId id="326" r:id="rId34"/>
    <p:sldId id="303" r:id="rId35"/>
    <p:sldId id="328" r:id="rId36"/>
    <p:sldId id="329" r:id="rId3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9E1"/>
    <a:srgbClr val="009900"/>
    <a:srgbClr val="006600"/>
    <a:srgbClr val="003300"/>
    <a:srgbClr val="CC9900"/>
    <a:srgbClr val="33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42" autoAdjust="0"/>
  </p:normalViewPr>
  <p:slideViewPr>
    <p:cSldViewPr>
      <p:cViewPr>
        <p:scale>
          <a:sx n="80" d="100"/>
          <a:sy n="80" d="100"/>
        </p:scale>
        <p:origin x="-1662" y="-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779F-4468-428E-96BF-EEC44695C1AE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BEF01-2EB7-47A0-A197-51AA6109ED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779F-4468-428E-96BF-EEC44695C1AE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BEF01-2EB7-47A0-A197-51AA6109ED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779F-4468-428E-96BF-EEC44695C1AE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BEF01-2EB7-47A0-A197-51AA6109ED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779F-4468-428E-96BF-EEC44695C1AE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BEF01-2EB7-47A0-A197-51AA6109ED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779F-4468-428E-96BF-EEC44695C1AE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BEF01-2EB7-47A0-A197-51AA6109ED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779F-4468-428E-96BF-EEC44695C1AE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BEF01-2EB7-47A0-A197-51AA6109ED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779F-4468-428E-96BF-EEC44695C1AE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BEF01-2EB7-47A0-A197-51AA6109ED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779F-4468-428E-96BF-EEC44695C1AE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BEF01-2EB7-47A0-A197-51AA6109ED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779F-4468-428E-96BF-EEC44695C1AE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BEF01-2EB7-47A0-A197-51AA6109ED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779F-4468-428E-96BF-EEC44695C1AE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BEF01-2EB7-47A0-A197-51AA6109ED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779F-4468-428E-96BF-EEC44695C1AE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BEF01-2EB7-47A0-A197-51AA6109ED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A779F-4468-428E-96BF-EEC44695C1AE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BEF01-2EB7-47A0-A197-51AA6109ED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ша\Desktop\ЮЛИЯ\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4664" y="395536"/>
            <a:ext cx="5929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«Казачок» х. Лозного Цимлянского района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1612" y="6215074"/>
            <a:ext cx="3455048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2400" i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8637" y="4211960"/>
            <a:ext cx="5500726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petite" pitchFamily="50" charset="0"/>
                <a:cs typeface="Times New Roman" pitchFamily="18" charset="0"/>
              </a:rPr>
              <a:t>Прокофьева</a:t>
            </a:r>
          </a:p>
          <a:p>
            <a:pPr algn="ctr">
              <a:lnSpc>
                <a:spcPct val="80000"/>
              </a:lnSpc>
            </a:pPr>
            <a:r>
              <a:rPr lang="ru-RU" sz="4000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petite" pitchFamily="50" charset="0"/>
                <a:cs typeface="Times New Roman" pitchFamily="18" charset="0"/>
              </a:rPr>
              <a:t> Юлия </a:t>
            </a:r>
          </a:p>
          <a:p>
            <a:pPr algn="ctr">
              <a:lnSpc>
                <a:spcPct val="80000"/>
              </a:lnSpc>
            </a:pPr>
            <a:r>
              <a:rPr lang="ru-RU" sz="4000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petite" pitchFamily="50" charset="0"/>
                <a:cs typeface="Times New Roman" pitchFamily="18" charset="0"/>
              </a:rPr>
              <a:t>Викторовна</a:t>
            </a:r>
            <a:endParaRPr lang="ru-RU" sz="4000" i="1" dirty="0" smtClean="0">
              <a:ln w="19050" cmpd="sng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ppetite" pitchFamily="50" charset="0"/>
              <a:ea typeface="Ebrima" pitchFamily="2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sz="4400" b="1" i="1" dirty="0" smtClean="0">
              <a:solidFill>
                <a:srgbClr val="003300"/>
              </a:solidFill>
              <a:latin typeface="Times New Roman" pitchFamily="18" charset="0"/>
              <a:ea typeface="Ebrima" pitchFamily="2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8920" y="824440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2021 г.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2896" y="5940152"/>
            <a:ext cx="2038308" cy="2311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4704" y="305983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4664" y="467544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2.1. Характеристика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2.2. Эссе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672" y="1115616"/>
            <a:ext cx="6048672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«Я – воспитатель!»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DilleniaUPC" pitchFamily="18" charset="-34"/>
              </a:rPr>
              <a:t>Доброта с годами не стареет,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DilleniaUPC" pitchFamily="18" charset="-34"/>
              </a:rPr>
              <a:t>Доброта от холода согреет,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DilleniaUPC" pitchFamily="18" charset="-34"/>
              </a:rPr>
              <a:t>Если доброта как солнце светит,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DilleniaUPC" pitchFamily="18" charset="-34"/>
              </a:rPr>
              <a:t>Радуются взрослые и дети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Детство - настоящая, яркая, самобытная, неповторимая часть жизни; от него зависит, каким человеком станет сегодняшний малыш. Все мы хотим видеть своих детей счастливыми - сейчас и в будущем, когда они вырастут, хотим, чтобы с лица ребёнка не сходила улыбка.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профессии важны,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профессии нужны.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Согласитесь эти слова не пустые, а очень значимые. Многие люди, когда выбирают профессию, несколько раз задумываются, куда пойти учиться, кем стать.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Сможешь ли ты принести пользу окружающим. Еще, будучи школьницей начальных классов, я хотела стать воспитателем. Каждому человеку, когда еще маленький хочется скорее стать взрослым. У меня тоже такое было. Мне хотелось поскорее повзрослеть и воспитывать всех детей.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Профессия воспитателя, известная с античных времён, возникла, когда в человеческом обществе появилась потребность в воспитании и обучении детей. На заре человечества воспитание было включено в поток самой жизни.  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76672" y="464701"/>
            <a:ext cx="6048672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совместной жизнедеятельности с родителями и другими взрослыми растущий человек приучался не только к выполнению трудовых операций, но и к следованию нормам жизни в семье. Он впитывал присущие этой общности ценности, традиции, верования, образ жизни.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Детский сад - это маленькая жизнь! Именно в детском саду протекают самые интересные необычные восхитительные частички детства… Сердцем, которого является незаменимый воспитатель- человек с открытым сердцем, большой, который верит в чудеса и до конца не расстается с миром волшебства и сказки. Когда работаешь с детьми, сама тоже впадаешь в беззаботное детство.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Считается, что воспитатель - это человек, кто ведет за собой детей. Но в наше время, работая с современными детьми, воспитатель должен только подталкивать, внося творчество, креативность, зажигая детские сердца.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Любовь к детям определяется личностными качествами воспитателя: особенностями его воспитания, его детством, как к нему относились педагоги в детском саду и в школе, чувством долга и ответственностью. Приходя к детям, нужно помнить о том, что нельзя возвышаться над ними, предавать, унижать и обижать их, потому что они доверяют нам, ждут от нас, воспитателей, может даже большей любви и заботы, чем от родителей. Для воспитания личности ребёнка необходима особая организация жизни детей в группе, подразумевающая, прежде всего, психологически бережное отношение к личности, уважение в нём человека, имеющего право на личную жизнь. Жизнь детей надо организовать так, чтобы как можно меньше прерывать их деятельность и мешать ей.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76672" y="395536"/>
            <a:ext cx="6048672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Целесообразно учитывать возраст детей, их интересы, потребности и возможности. Необходимо постоянно поощрять усилия детей и само стремление узнать что-то новое, чему-то научиться.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Воспитатель - не транслятор, а помощник и умелый руководитель. Если ты умеешь самый обычный факт подать как открытие и добиться удивления и восторга детей, то можешь считать, что половину дела ты уже сделала. Все начинается с детства. Небо, земля, запахи и звуки понятны и необыкновенны. И первые навыки творческого общения с действительностью, первые соприкосновения с загадочным миром прекрасного происходят в детстве. Все дети с очень разными характерами, поэтому без индивидуального подхода здесь не обойтись, кого-то надо приласкать и пожалеть, а кого-то и пожурить не помешает, ведь воспитатель - это вторая мама, а у неё должен быть ключик к каждому ребёнку.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Воспитатель - это мудрец, к которому дети идут с любым вопросом, и он должен дать ответ. Очень интересная профессия - быть воспитателем: тебя любят дети и ждут от тебя чего-то нового, а ты живёшь их жизнью и вместе с ними радуешься их успехам…Высшее проявление педагогической успешности - улыбка на лицах детей. Она ничего не стоит, но много даёт, она обогащает тех, кто её получает, не обедняя при этом тех, кто ею одаривает.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Идти на работу с радостью, с работы – с приятной усталостью – в этом высшее счастье и смысл жизни. Воспитатель, увлеченный своей профессией, осознаёт важность и нужность своей работы.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4274" name="Picture 2" descr="C:\Users\таша\Desktop\ЮЛИЯ\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48680" y="395536"/>
            <a:ext cx="400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3.1. Профессиональные достижения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89" name="Picture 1" descr="C:\Users\таша\Downloads\заказ Юлия Поокофьева\Screenshot_20210401-232400.jpg"/>
          <p:cNvPicPr>
            <a:picLocks noChangeAspect="1" noChangeArrowheads="1"/>
          </p:cNvPicPr>
          <p:nvPr/>
        </p:nvPicPr>
        <p:blipFill>
          <a:blip r:embed="rId3" cstate="print"/>
          <a:srcRect t="16800" b="16701"/>
          <a:stretch>
            <a:fillRect/>
          </a:stretch>
        </p:blipFill>
        <p:spPr bwMode="auto">
          <a:xfrm>
            <a:off x="692696" y="1115616"/>
            <a:ext cx="5522495" cy="7344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5298" name="Picture 2" descr="C:\Users\таша\Downloads\заказ Юлия Поокофьева\Слайд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656" y="2195736"/>
            <a:ext cx="6016669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48680" y="395536"/>
            <a:ext cx="3264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3.2. Участие в мероприятиях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таша\Desktop\ЮЛИЯ\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48680" y="395536"/>
            <a:ext cx="4239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4.1. Научно-методическое обеспечение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288" y="899592"/>
            <a:ext cx="640871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Нормативные и инструктивные документы РФ: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Конституция Российской  Федерации.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Конвенция о правах ребенка.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Федеральный закон от 29 декабря 2012 г.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273-ФЗ </a:t>
            </a:r>
          </a:p>
          <a:p>
            <a:pPr marL="342900" indent="-342900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«Об образовании в Российской Федерации».</a:t>
            </a:r>
          </a:p>
          <a:p>
            <a:pPr marL="342900" indent="-342900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  Приказ Минобрнауки России от 17.10.2013г. № 1155 </a:t>
            </a:r>
          </a:p>
          <a:p>
            <a:pPr marL="342900" indent="-342900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«Об утверждении федерального государственного образовательного стандарта дошкольного образования».</a:t>
            </a:r>
          </a:p>
          <a:p>
            <a:pPr marL="342900" indent="-342900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  Примерная основная общеобразовательная программа  дошкольного образования «Детство».</a:t>
            </a:r>
          </a:p>
          <a:p>
            <a:pPr marL="342900" indent="-342900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  ФЗ РФ «Об основных гарантиях прав ребенка в РФ» (21.12.04. № 170 –ФЗ).</a:t>
            </a:r>
          </a:p>
          <a:p>
            <a:pPr marL="342900" indent="-342900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  ФЗ РФ «Об образовании лиц с ограниченными возможностями здоровья (специальном образовании) (02.06.99.).</a:t>
            </a:r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f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0768" y="5148064"/>
            <a:ext cx="4114679" cy="3456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36712" y="611560"/>
            <a:ext cx="55446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 «Детство» 2014 года, разработанная на основе ФГОС дошкольного образования, ориентирована на: — охрану и укрепление физического и психического здоровья детей, в том числе их эмоционального благополучия.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Авторы. О. В. Акулова, Т. И. Бабаева, Т. А. Березина, А. М.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Вербенец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А. Г. Гогоберидзе, Т. С.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Грядкина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В. А.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Деркунская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Т.А.Ивченко,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М.В.Крулехт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Н. А. Курочкина, 3. А. Михайлова, Н. О. Никонова, JI. К. Ничипоренко, Н. А.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Ноткина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М. Н. Полякова, Л. С.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Римашевская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О. В. Солнцева, О. Н.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Сомкова</a:t>
            </a:r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66" y="6357950"/>
            <a:ext cx="61436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detstv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4784" y="3865020"/>
            <a:ext cx="3888432" cy="510046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20688" y="395536"/>
            <a:ext cx="56886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пособии представлены содержание и педагогические технологии организации образовательного процесса в дошкольной образовательной организации по образовательной области "Физическое развитие". В нем вы найдете методические рекомендации для педагогов, общие сведения о закономерностях физического развития детей-дошкольников, примерные конспекты образовательных ситуаций. 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b16805e5a7438b3ecfd0f22f63aaf3c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8720" y="2082123"/>
            <a:ext cx="5112568" cy="658953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РАБОТА\МОЯ ГРУППА\портфолио эскизы\Портфолио для воспитателя (синий фон)\ПОРТ1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500" y="3971836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</a:endParaRPr>
          </a:p>
          <a:p>
            <a:endParaRPr lang="ru-RU" dirty="0">
              <a:ln>
                <a:solidFill>
                  <a:srgbClr val="006600"/>
                </a:solidFill>
              </a:ln>
              <a:solidFill>
                <a:srgbClr val="0066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66" y="357158"/>
            <a:ext cx="61436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300"/>
                </a:solidFill>
              </a:rPr>
              <a:t/>
            </a:r>
            <a:br>
              <a:rPr lang="ru-RU" b="1" dirty="0" smtClean="0">
                <a:solidFill>
                  <a:srgbClr val="003300"/>
                </a:solidFill>
              </a:rPr>
            </a:b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1480" y="179512"/>
            <a:ext cx="62865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32138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Мой девиз</a:t>
            </a:r>
          </a:p>
          <a:p>
            <a:pPr marL="3132138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«… как прошло детство, кто вел ребенка за руку в детские годы, что вошло в разум и сердце из</a:t>
            </a:r>
          </a:p>
          <a:p>
            <a:pPr marL="3132138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окружающего мира – от этого в решающей степени зависит, каким человеком станет сегодняшний малыш»</a:t>
            </a:r>
          </a:p>
          <a:p>
            <a:pPr marL="3132138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(Сухомлинский В.А)</a:t>
            </a:r>
          </a:p>
          <a:p>
            <a:pPr algn="r"/>
            <a:endParaRPr lang="ru-RU" b="1" i="1" dirty="0" smtClean="0"/>
          </a:p>
        </p:txBody>
      </p:sp>
      <p:pic>
        <p:nvPicPr>
          <p:cNvPr id="2051" name="Picture 3" descr="C:\Users\таша\Downloads\заказ Юлия Поокофьева\Прокофьева Юлия Викторовна воспит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3984">
            <a:off x="1435495" y="3724610"/>
            <a:ext cx="3567894" cy="4993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20688" y="899592"/>
            <a:ext cx="568863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по самообразованию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 :"Экологическое воспитание детей дошкольного возраста через игровую деятельность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гуманного отношения к природе (нравственное воспитание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системы экологических знаний и представлений (интеллектуальное развитие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эстетических чувств (умение видеть красоту природы, восхититься ею, желания сохранить ее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в посильной деятельности по уходу за растениями , по охране и защите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природы.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детей системы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знаний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детей трудовых навыков 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умений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формирования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детей любви в природе.</a:t>
            </a:r>
            <a:endParaRPr lang="ru-RU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8680" y="395536"/>
            <a:ext cx="2482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4.2. Самообразование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0GOgr7mb5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656" y="5940152"/>
            <a:ext cx="6120680" cy="3455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ша\Downloads\заказ Юлия Поокофьева\ЮЛИЯ\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80" y="428597"/>
            <a:ext cx="57864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Взаимосвязь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воспитателя и родителей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80" y="1357290"/>
            <a:ext cx="571504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взаимодействия с родителями, поставленная ДОУ, всегда будет глобальной и отличающийся от целей, которые ставит каждый воспитатель при личной взаимосвязи с родительской общественностью. Общей целью для всего учреждения является формирование общего пространства «детский сад — семья». А цель каждого отдельного мероприятия с родительской общественностью (собрания, открытого занятия и т. п.) подбирается воспитателем самостоятельно исходя из потребностей и нужд родителей и общего плана занятий. 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>
              <a:solidFill>
                <a:srgbClr val="006600"/>
              </a:solidFill>
            </a:endParaRPr>
          </a:p>
        </p:txBody>
      </p:sp>
      <p:pic>
        <p:nvPicPr>
          <p:cNvPr id="2050" name="Picture 2" descr="C:\Users\таша\Downloads\заказ Юлия Поокофьева\rebenok-v-detskom-sadu-600x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8760" y="4823520"/>
            <a:ext cx="432048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2571744" y="3071802"/>
            <a:ext cx="1714512" cy="1428760"/>
          </a:xfrm>
          <a:prstGeom prst="ellips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Формы работы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8" name="Прямая со стрелкой 17"/>
          <p:cNvCxnSpPr>
            <a:stCxn id="5" idx="4"/>
          </p:cNvCxnSpPr>
          <p:nvPr/>
        </p:nvCxnSpPr>
        <p:spPr>
          <a:xfrm rot="5400000">
            <a:off x="3250405" y="4679157"/>
            <a:ext cx="357190" cy="1588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5" idx="3"/>
          </p:cNvCxnSpPr>
          <p:nvPr/>
        </p:nvCxnSpPr>
        <p:spPr>
          <a:xfrm rot="5400000">
            <a:off x="2556949" y="4234683"/>
            <a:ext cx="209239" cy="322523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5" idx="1"/>
          </p:cNvCxnSpPr>
          <p:nvPr/>
        </p:nvCxnSpPr>
        <p:spPr>
          <a:xfrm rot="16200000" flipV="1">
            <a:off x="2556950" y="3015159"/>
            <a:ext cx="280675" cy="251085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714356" y="928662"/>
            <a:ext cx="5715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Взаимодействие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 воспитателя и родителей</a:t>
            </a:r>
            <a:endParaRPr lang="ru-RU" dirty="0" smtClean="0">
              <a:solidFill>
                <a:srgbClr val="003300"/>
              </a:solidFill>
            </a:endParaRPr>
          </a:p>
          <a:p>
            <a:pPr>
              <a:buFont typeface="Wingdings" pitchFamily="2" charset="2"/>
              <a:buChar char="q"/>
            </a:pPr>
            <a:endParaRPr lang="ru-RU" b="1" dirty="0" smtClean="0">
              <a:solidFill>
                <a:srgbClr val="006600"/>
              </a:solidFill>
            </a:endParaRPr>
          </a:p>
        </p:txBody>
      </p:sp>
      <p:sp>
        <p:nvSpPr>
          <p:cNvPr id="86" name="Овал 85"/>
          <p:cNvSpPr/>
          <p:nvPr/>
        </p:nvSpPr>
        <p:spPr>
          <a:xfrm rot="19081139">
            <a:off x="764469" y="3173887"/>
            <a:ext cx="1826631" cy="11430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Родительские собрания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4" name="Овал 93"/>
          <p:cNvSpPr/>
          <p:nvPr/>
        </p:nvSpPr>
        <p:spPr>
          <a:xfrm rot="19669889">
            <a:off x="3965481" y="4135523"/>
            <a:ext cx="1665420" cy="11430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Семинары - практикумы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5" name="Овал 94"/>
          <p:cNvSpPr/>
          <p:nvPr/>
        </p:nvSpPr>
        <p:spPr>
          <a:xfrm rot="3031583">
            <a:off x="4052730" y="2569478"/>
            <a:ext cx="1787326" cy="13401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Консультации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2780928" y="1691680"/>
            <a:ext cx="1643074" cy="11430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Папки - передвижки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7" name="Овал 96"/>
          <p:cNvSpPr/>
          <p:nvPr/>
        </p:nvSpPr>
        <p:spPr>
          <a:xfrm rot="20661938">
            <a:off x="1227167" y="1961792"/>
            <a:ext cx="1667505" cy="11430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Буклеты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8" name="Овал 97"/>
          <p:cNvSpPr/>
          <p:nvPr/>
        </p:nvSpPr>
        <p:spPr>
          <a:xfrm rot="1734314">
            <a:off x="1274325" y="4402439"/>
            <a:ext cx="1542496" cy="11430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Открытые занятия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9" name="Овал 98"/>
          <p:cNvSpPr/>
          <p:nvPr/>
        </p:nvSpPr>
        <p:spPr>
          <a:xfrm>
            <a:off x="2643182" y="4857752"/>
            <a:ext cx="1500198" cy="11430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Информационный стенд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25" name="Скругленная соединительная линия 24"/>
          <p:cNvCxnSpPr/>
          <p:nvPr/>
        </p:nvCxnSpPr>
        <p:spPr>
          <a:xfrm rot="16200000" flipH="1">
            <a:off x="2643976" y="6858810"/>
            <a:ext cx="1999470" cy="427834"/>
          </a:xfrm>
          <a:prstGeom prst="curvedConnector3">
            <a:avLst>
              <a:gd name="adj1" fmla="val 50000"/>
            </a:avLst>
          </a:prstGeom>
          <a:ln>
            <a:solidFill>
              <a:srgbClr val="00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 rot="17941650">
            <a:off x="3277582" y="6499243"/>
            <a:ext cx="2286016" cy="836085"/>
          </a:xfrm>
          <a:prstGeom prst="ellipse">
            <a:avLst/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Коллективные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 rot="2821662">
            <a:off x="1772113" y="7041107"/>
            <a:ext cx="2465507" cy="836085"/>
          </a:xfrm>
          <a:prstGeom prst="ellipse">
            <a:avLst/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Наглядные</a:t>
            </a:r>
            <a:endParaRPr lang="ru-RU" dirty="0"/>
          </a:p>
        </p:txBody>
      </p:sp>
      <p:sp>
        <p:nvSpPr>
          <p:cNvPr id="37" name="Овал 36"/>
          <p:cNvSpPr/>
          <p:nvPr/>
        </p:nvSpPr>
        <p:spPr>
          <a:xfrm rot="18822110">
            <a:off x="3517978" y="7016179"/>
            <a:ext cx="2839021" cy="836085"/>
          </a:xfrm>
          <a:prstGeom prst="ellipse">
            <a:avLst/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Индивидуальные</a:t>
            </a:r>
            <a:endParaRPr lang="ru-RU" dirty="0"/>
          </a:p>
        </p:txBody>
      </p:sp>
      <p:cxnSp>
        <p:nvCxnSpPr>
          <p:cNvPr id="76" name="Прямая со стрелкой 75"/>
          <p:cNvCxnSpPr/>
          <p:nvPr/>
        </p:nvCxnSpPr>
        <p:spPr>
          <a:xfrm flipV="1">
            <a:off x="4221088" y="3203848"/>
            <a:ext cx="216024" cy="178168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5" idx="5"/>
          </p:cNvCxnSpPr>
          <p:nvPr/>
        </p:nvCxnSpPr>
        <p:spPr>
          <a:xfrm>
            <a:off x="4035171" y="4291325"/>
            <a:ext cx="329933" cy="208667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5" idx="2"/>
          </p:cNvCxnSpPr>
          <p:nvPr/>
        </p:nvCxnSpPr>
        <p:spPr>
          <a:xfrm rot="10800000">
            <a:off x="2214554" y="3786182"/>
            <a:ext cx="357190" cy="1588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 flipH="1" flipV="1">
            <a:off x="3250408" y="2964642"/>
            <a:ext cx="357184" cy="1588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22" y="1"/>
            <a:ext cx="4786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6712" y="611560"/>
            <a:ext cx="485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передового педагогического опыта и распространение: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908720" y="1619672"/>
          <a:ext cx="5112568" cy="447719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112568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985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Выступление</a:t>
                      </a:r>
                      <a:r>
                        <a:rPr lang="ru-RU" b="1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тему: «</a:t>
                      </a: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Современные образовательные технологии в ДОУ» Детский сад «Алые паруса» </a:t>
                      </a:r>
                      <a:endParaRPr lang="ru-RU" b="1" i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b="1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56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  <a:p>
                      <a:pPr algn="ctr"/>
                      <a:endParaRPr lang="ru-RU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98518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мероприятий  ВФСК ГТО с детьми подготовительной группы по выполнению видов испытаний, нормативов, требований к оценке уровня развития ребенка в области физической культуры. </a:t>
                      </a:r>
                      <a:endParaRPr lang="ru-RU" b="1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22" y="1"/>
            <a:ext cx="4786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6712" y="611560"/>
            <a:ext cx="485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Методический материал: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РАБОТА\МОЯ ГРУППА\картотчки3\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8920" y="1547664"/>
            <a:ext cx="1456777" cy="21042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099" name="Picture 3" descr="F:\РАБОТА\МОЯ ГРУППА\папки-передвижки мои\экологогическое воспитание дошколь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696" y="1163621"/>
            <a:ext cx="1800200" cy="2400267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F:\РАБОТА\МОЯ ГРУППА\папки-передвижки мои\Эколог кален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5104" y="1187624"/>
            <a:ext cx="1728192" cy="2496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F:\РАБОТА\МОЯ ГРУППА\папки-передвижки мои\Синичкин день\Слайд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8840" y="3851920"/>
            <a:ext cx="2736304" cy="2052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042914_1437_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6792" y="6084168"/>
            <a:ext cx="3744416" cy="2681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ша\Downloads\заказ Юлия Поокофьева\ЮЛИЯ\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251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500" y="41103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500" y="41103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4704" y="395536"/>
            <a:ext cx="5857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«Золотая осень  в гости к нам пришла….»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таша\Downloads\заказ Юлия Поокофьева\IMG_20201029_090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715" y="971600"/>
            <a:ext cx="5130571" cy="6840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3088292830042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640" y="6334672"/>
            <a:ext cx="2952328" cy="2809328"/>
          </a:xfrm>
          <a:prstGeom prst="rect">
            <a:avLst/>
          </a:prstGeom>
        </p:spPr>
      </p:pic>
      <p:pic>
        <p:nvPicPr>
          <p:cNvPr id="17" name="Рисунок 16" descr="2334623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797152" y="755576"/>
            <a:ext cx="2232248" cy="1546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500" y="41103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500" y="41103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4704" y="395536"/>
            <a:ext cx="5857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таша\Downloads\заказ Юлия Поокофьева\IMG-20201030-WA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712" y="899592"/>
            <a:ext cx="5184576" cy="691276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2334623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797152" y="755576"/>
            <a:ext cx="2232248" cy="1546713"/>
          </a:xfrm>
          <a:prstGeom prst="rect">
            <a:avLst/>
          </a:prstGeom>
        </p:spPr>
      </p:pic>
      <p:pic>
        <p:nvPicPr>
          <p:cNvPr id="16" name="Рисунок 15" descr="3088292830042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640" y="6334672"/>
            <a:ext cx="2952328" cy="2809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500" y="41103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500" y="41103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4704" y="395536"/>
            <a:ext cx="5857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таша\Downloads\заказ Юлия Поокофьева\IMG-20210217-WA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691" y="971600"/>
            <a:ext cx="5562618" cy="7416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620688" y="467544"/>
            <a:ext cx="5857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Эстафеты ко Дню Защитника Отечества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4b6d355bed8b80a9540783f38fdd7d55--clipart-topper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9561" y="6948264"/>
            <a:ext cx="1558439" cy="2051720"/>
          </a:xfrm>
          <a:prstGeom prst="rect">
            <a:avLst/>
          </a:prstGeom>
        </p:spPr>
      </p:pic>
      <p:pic>
        <p:nvPicPr>
          <p:cNvPr id="12" name="Рисунок 11" descr="s1200_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640" y="7128850"/>
            <a:ext cx="1584176" cy="201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ша\Desktop\ЮЛИЯ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857999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500" y="41103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500" y="41103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4704" y="395536"/>
            <a:ext cx="5857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таша\Downloads\заказ Юлия Поокофьева\IMG_20210220_101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04" y="683568"/>
            <a:ext cx="5184576" cy="6912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4b6d355bed8b80a9540783f38fdd7d55--clipart-topper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3176" y="6804248"/>
            <a:ext cx="1558439" cy="2051720"/>
          </a:xfrm>
          <a:prstGeom prst="rect">
            <a:avLst/>
          </a:prstGeom>
        </p:spPr>
      </p:pic>
      <p:pic>
        <p:nvPicPr>
          <p:cNvPr id="12" name="Рисунок 11" descr="s1200_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664" y="6712650"/>
            <a:ext cx="1656184" cy="2106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500" y="41103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500" y="41103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4704" y="395536"/>
            <a:ext cx="5857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89040" y="323528"/>
            <a:ext cx="2303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ГТО в детском саду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таша\Downloads\заказ Юлия Поокофьева\IMG_20210127_102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707" y="755576"/>
            <a:ext cx="5280587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Users\таша\Downloads\заказ Юлия Поокофьева\IMG_20210127_104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704" y="4788024"/>
            <a:ext cx="5328592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1507033349_gto3ed_123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7152" y="539552"/>
            <a:ext cx="1534889" cy="1149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500" y="41103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500" y="41103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4704" y="395536"/>
            <a:ext cx="5857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89040" y="323528"/>
            <a:ext cx="2626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 праздник 8 марта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таша\Downloads\заказ Юлия Поокофьева\IMG_20210304_085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700" y="1187624"/>
            <a:ext cx="5400600" cy="69847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8429a4_0e8185cd05ec45cd8f615c615a951e4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3436" y="6516216"/>
            <a:ext cx="2114564" cy="2309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500" y="41103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500" y="41103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4704" y="395536"/>
            <a:ext cx="5857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MG_20210304_0919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708" y="683568"/>
            <a:ext cx="5256584" cy="7008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0_a27aa_4c9697ef_X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0808" y="6666947"/>
            <a:ext cx="3717032" cy="2477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РАБОТА\МОЯ ГРУППА\портфолио эскизы\Портфолио для воспитателя (синий фон)\ПОРТ1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78637" y="2483768"/>
            <a:ext cx="550072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3300"/>
                </a:solidFill>
                <a:latin typeface="Book Antiqua" pitchFamily="18" charset="0"/>
                <a:cs typeface="Aharoni" pitchFamily="2" charset="-79"/>
              </a:rPr>
              <a:t/>
            </a:r>
            <a:br>
              <a:rPr lang="ru-RU" b="1" i="1" dirty="0" smtClean="0">
                <a:solidFill>
                  <a:srgbClr val="003300"/>
                </a:solidFill>
                <a:latin typeface="Book Antiqua" pitchFamily="18" charset="0"/>
                <a:cs typeface="Aharoni" pitchFamily="2" charset="-79"/>
              </a:rPr>
            </a:br>
            <a:r>
              <a:rPr lang="ru-RU" sz="7200" b="1" i="1" dirty="0" smtClean="0">
                <a:solidFill>
                  <a:srgbClr val="C00000"/>
                </a:solidFill>
                <a:latin typeface="Book Antiqua" pitchFamily="18" charset="0"/>
                <a:cs typeface="Aharoni" pitchFamily="2" charset="-79"/>
              </a:rPr>
              <a:t>Спасибо за внимание!!!</a:t>
            </a:r>
          </a:p>
          <a:p>
            <a:pPr algn="ctr"/>
            <a:endParaRPr lang="ru-RU" sz="7200" dirty="0">
              <a:solidFill>
                <a:srgbClr val="003300"/>
              </a:solidFill>
              <a:latin typeface="Book Antiqua" pitchFamily="18" charset="0"/>
            </a:endParaRPr>
          </a:p>
        </p:txBody>
      </p:sp>
      <p:pic>
        <p:nvPicPr>
          <p:cNvPr id="7" name="Рисунок 6" descr="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0888" y="5652120"/>
            <a:ext cx="1699270" cy="1926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АБОТА\МОЯ ГРУППА\портфолио эскизы\Портфолио для воспитателя (синий фон)\ПОРТ1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таша\Desktop\ЮЛИЯ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857999" cy="9143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6672" y="539552"/>
            <a:ext cx="5904656" cy="9294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1.1 Общие сведения</a:t>
            </a:r>
          </a:p>
          <a:p>
            <a:pPr algn="ctr"/>
            <a:r>
              <a:rPr lang="ru-RU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Прокофьева Юлия Викторовна( 03.08.1989 г.р.) </a:t>
            </a:r>
            <a:endParaRPr lang="ru-RU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«Казачок»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х. Лозного Цимлянского района</a:t>
            </a:r>
            <a:endParaRPr lang="ru-RU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 профессиональное образование</a:t>
            </a: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ВУЗ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«Волгодонский педагогический колледж» г.Волгодонск</a:t>
            </a: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о профессиональном образовании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регистрационный номер 171, выдан 02.03.2020г.</a:t>
            </a: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возраста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Специализация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</a:p>
          <a:p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год 7 месяцев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по специальности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год 7 месяцев</a:t>
            </a:r>
            <a:endParaRPr lang="ru-RU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 по самообразованию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«Современные образовательные технологии в ДОУ»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20688" y="755576"/>
            <a:ext cx="5929354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 профессиональное образование</a:t>
            </a: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ВУЗ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Техникум Волгодонского инженерно-технического института филиала НИЯУ МИФИ (бывший "Волгодонский политехнический техникум") —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техникум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г. Волгодонск </a:t>
            </a: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о профессиональном образовании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регистрационный номер 12004, выдан 24.06.2019г.</a:t>
            </a: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Юрист</a:t>
            </a: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Специализация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Правоведение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</a:t>
            </a: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ВУЗ 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«Волгодонский педагогический колледж»  г.Волгодонск</a:t>
            </a: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о профессиональной переподготовке</a:t>
            </a: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регистрационный номер 1617, выдан 30.06.2020г.</a:t>
            </a: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</a:p>
          <a:p>
            <a:pPr>
              <a:buFont typeface="Wingdings" pitchFamily="2" charset="2"/>
              <a:buChar char="q"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</a:t>
            </a:r>
          </a:p>
          <a:p>
            <a:pPr>
              <a:buFont typeface="Wingdings" pitchFamily="2" charset="2"/>
              <a:buChar char="q"/>
            </a:pP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Специализация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"Педагогическая деятельность в физкультурное - оздоровительный области"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48680" y="395536"/>
            <a:ext cx="3445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1.2. Официальные документы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 descr="C:\Users\таша\Downloads\заказ Юлия Поокофьева\IMG_20210407_103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15657" y="6023527"/>
            <a:ext cx="2416078" cy="3221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92696" y="1043608"/>
          <a:ext cx="5417305" cy="313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8075"/>
                <a:gridCol w="1083461"/>
                <a:gridCol w="1805769"/>
              </a:tblGrid>
              <a:tr h="928694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Название курсов профессиональной переподготовки или получения образования </a:t>
                      </a:r>
                      <a:endParaRPr lang="ru-RU" sz="1600" b="1" i="1" dirty="0">
                        <a:ln>
                          <a:solidFill>
                            <a:srgbClr val="006600"/>
                          </a:solidFill>
                        </a:ln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часов аудиторных занятий </a:t>
                      </a:r>
                      <a:endParaRPr lang="ru-RU" sz="1600" b="1" i="1" dirty="0">
                        <a:ln>
                          <a:solidFill>
                            <a:srgbClr val="006600"/>
                          </a:solidFill>
                        </a:ln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Вид полученного документа </a:t>
                      </a:r>
                      <a:endParaRPr lang="ru-RU" sz="1600" b="1" i="1" dirty="0">
                        <a:ln>
                          <a:solidFill>
                            <a:srgbClr val="006600"/>
                          </a:solidFill>
                        </a:ln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858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0" u="non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Профессиональное образование</a:t>
                      </a:r>
                      <a:endParaRPr lang="ru-RU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№ 12004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85818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ru-RU" b="1" i="0" u="non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Профессиональное образование</a:t>
                      </a:r>
                      <a:endParaRPr lang="ru-RU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4644 часов 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№ 171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50" name="Picture 6" descr="C:\Users\таша\Downloads\заказ Юлия Поокофьева\IMG_20210412_0002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56" y="4283968"/>
            <a:ext cx="3143744" cy="2289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аша\Desktop\ЮЛИЯ\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48680" y="395536"/>
            <a:ext cx="5678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1.3. Повышение квалификации или переподготовка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92696" y="899592"/>
          <a:ext cx="5417305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8075"/>
                <a:gridCol w="1083461"/>
                <a:gridCol w="1805769"/>
              </a:tblGrid>
              <a:tr h="928694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Название курсов профессиональной переподготовки или получения образования </a:t>
                      </a:r>
                      <a:endParaRPr lang="ru-RU" sz="1600" b="1" i="1" dirty="0">
                        <a:ln>
                          <a:solidFill>
                            <a:srgbClr val="006600"/>
                          </a:solidFill>
                        </a:ln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часов аудиторных занятий </a:t>
                      </a:r>
                      <a:endParaRPr lang="ru-RU" sz="1600" b="1" i="1" dirty="0">
                        <a:ln>
                          <a:solidFill>
                            <a:srgbClr val="006600"/>
                          </a:solidFill>
                        </a:ln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Вид полученного документа </a:t>
                      </a:r>
                      <a:endParaRPr lang="ru-RU" sz="1600" b="1" i="1" dirty="0">
                        <a:ln>
                          <a:solidFill>
                            <a:srgbClr val="006600"/>
                          </a:solidFill>
                        </a:ln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858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Профессиональная переподготовка</a:t>
                      </a:r>
                    </a:p>
                    <a:p>
                      <a:pPr algn="ctr"/>
                      <a:endParaRPr lang="ru-RU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280 часов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Диплом</a:t>
                      </a:r>
                      <a:r>
                        <a:rPr lang="ru-RU" sz="1800" b="1" kern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№ 1617</a:t>
                      </a:r>
                      <a:endParaRPr lang="ru-RU" sz="1800" b="1" dirty="0" smtClean="0">
                        <a:ln>
                          <a:solidFill>
                            <a:srgbClr val="006600"/>
                          </a:solidFill>
                        </a:ln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b="1" dirty="0">
                        <a:ln>
                          <a:solidFill>
                            <a:srgbClr val="006600"/>
                          </a:solidFill>
                        </a:ln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69" name="Picture 1" descr="C:\Users\таша\Downloads\заказ Юлия Поокофьева\IMG_20210412_0003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664" y="3347864"/>
            <a:ext cx="5997569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8916" name="Picture 4" descr="C:\Users\таша\Desktop\ЮЛИЯ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857999" cy="9143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5300</TotalTime>
  <Words>795</Words>
  <Application>Microsoft Office PowerPoint</Application>
  <PresentationFormat>Экран (4:3)</PresentationFormat>
  <Paragraphs>173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Админ2</dc:creator>
  <cp:lastModifiedBy>администратор группы </cp:lastModifiedBy>
  <cp:revision>194</cp:revision>
  <dcterms:created xsi:type="dcterms:W3CDTF">2012-05-14T20:02:05Z</dcterms:created>
  <dcterms:modified xsi:type="dcterms:W3CDTF">2021-04-20T12:19:07Z</dcterms:modified>
</cp:coreProperties>
</file>